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2"/>
  </p:notesMasterIdLst>
  <p:sldIdLst>
    <p:sldId id="409" r:id="rId2"/>
    <p:sldId id="441" r:id="rId3"/>
    <p:sldId id="442" r:id="rId4"/>
    <p:sldId id="464" r:id="rId5"/>
    <p:sldId id="465" r:id="rId6"/>
    <p:sldId id="466" r:id="rId7"/>
    <p:sldId id="467" r:id="rId8"/>
    <p:sldId id="425" r:id="rId9"/>
    <p:sldId id="426" r:id="rId10"/>
    <p:sldId id="427" r:id="rId11"/>
    <p:sldId id="428" r:id="rId12"/>
    <p:sldId id="429" r:id="rId13"/>
    <p:sldId id="430" r:id="rId14"/>
    <p:sldId id="471" r:id="rId15"/>
    <p:sldId id="472" r:id="rId16"/>
    <p:sldId id="445" r:id="rId17"/>
    <p:sldId id="443" r:id="rId18"/>
    <p:sldId id="444" r:id="rId19"/>
    <p:sldId id="419" r:id="rId20"/>
    <p:sldId id="468" r:id="rId21"/>
    <p:sldId id="469" r:id="rId22"/>
    <p:sldId id="475" r:id="rId23"/>
    <p:sldId id="476" r:id="rId24"/>
    <p:sldId id="473" r:id="rId25"/>
    <p:sldId id="474" r:id="rId26"/>
    <p:sldId id="440" r:id="rId27"/>
    <p:sldId id="447" r:id="rId28"/>
    <p:sldId id="448" r:id="rId29"/>
    <p:sldId id="450" r:id="rId30"/>
    <p:sldId id="451" r:id="rId31"/>
    <p:sldId id="453" r:id="rId32"/>
    <p:sldId id="454" r:id="rId33"/>
    <p:sldId id="455" r:id="rId34"/>
    <p:sldId id="456" r:id="rId35"/>
    <p:sldId id="457" r:id="rId36"/>
    <p:sldId id="458" r:id="rId37"/>
    <p:sldId id="449" r:id="rId38"/>
    <p:sldId id="461" r:id="rId39"/>
    <p:sldId id="462" r:id="rId40"/>
    <p:sldId id="463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21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>
      <p:cViewPr varScale="1">
        <p:scale>
          <a:sx n="104" d="100"/>
          <a:sy n="104" d="100"/>
        </p:scale>
        <p:origin x="123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8A58F-5CDD-41AC-B1F3-A63751C45A45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15650-EADE-493A-B6E9-844A7462A1C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75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617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354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730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517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7470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4434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353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662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643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35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07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284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9415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35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35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35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354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15650-EADE-493A-B6E9-844A7462A1CA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135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5DC9349-DEEF-4DAC-9393-79859C3999D9}" type="datetimeFigureOut">
              <a:rPr lang="pl-PL" smtClean="0"/>
              <a:pPr/>
              <a:t>2021-04-15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22F6356B-4A3B-4147-A8B2-283AAECFE6A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wedge/>
  </p:transition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pstaralubianka.pl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 fontScale="90000"/>
          </a:bodyPr>
          <a:lstStyle/>
          <a:p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3"/>
          </p:nvPr>
        </p:nvSpPr>
        <p:spPr>
          <a:xfrm>
            <a:off x="539552" y="2060848"/>
            <a:ext cx="8352928" cy="2736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SERDECZNIE  WITAMY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" y="188640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84" y="2842898"/>
            <a:ext cx="6627432" cy="37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6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CUKIERNIK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5603" y="2060848"/>
            <a:ext cx="5616624" cy="3204356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ZADANIA ZAWODOWE</a:t>
            </a:r>
          </a:p>
          <a:p>
            <a:r>
              <a:rPr lang="pl-PL" sz="2800" dirty="0"/>
              <a:t>produkcja wyrobów cukierniczych, np. ciast, ciastek, ciastek, tortów, deserów, cukierków, pieczywa cukierniczego, lodów oraz ich dekorowanie.</a:t>
            </a: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Domowy\Desktop\zdjj\DSC037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29" y="2733476"/>
            <a:ext cx="3022313" cy="27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66677"/>
            <a:ext cx="2974437" cy="167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9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CUKIERNIK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232856"/>
            <a:ext cx="6226669" cy="2852328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MOŻLIWOŚCI ZATRUDNIENIA</a:t>
            </a:r>
          </a:p>
          <a:p>
            <a:r>
              <a:rPr lang="pl-PL" sz="2800" dirty="0"/>
              <a:t>zakłady produkujące wyroby cukiernicze </a:t>
            </a:r>
            <a:br>
              <a:rPr lang="pl-PL" sz="2800" dirty="0"/>
            </a:br>
            <a:r>
              <a:rPr lang="pl-PL" sz="2800" dirty="0"/>
              <a:t>i ciastkarskie. </a:t>
            </a:r>
          </a:p>
          <a:p>
            <a:r>
              <a:rPr lang="pl-PL" sz="2800" dirty="0"/>
              <a:t>prywatne ciastkarnie, cukiernie,</a:t>
            </a:r>
          </a:p>
          <a:p>
            <a:r>
              <a:rPr lang="pl-PL" sz="2800" dirty="0"/>
              <a:t>restauracje, kawiarnie, hotele, </a:t>
            </a:r>
          </a:p>
          <a:p>
            <a:r>
              <a:rPr lang="pl-PL" sz="2800" dirty="0"/>
              <a:t>własna cukiernia.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940" y="4509120"/>
            <a:ext cx="2962933" cy="222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9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512168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 – OPERATOR </a:t>
            </a:r>
            <a:b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POJAZDÓW I MASZYN ROLNICZYCH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5603" y="2924944"/>
            <a:ext cx="5616624" cy="244827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ZADANIA ZAWODOWE</a:t>
            </a:r>
          </a:p>
          <a:p>
            <a:r>
              <a:rPr lang="pl-PL" sz="2800" dirty="0"/>
              <a:t>użytkowanie i naprawa pojazdów, narzędzi, maszyn i urządzeń stosowanych w produkcji rolniczej.</a:t>
            </a: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Domowy\Desktop\zdjj\DSC017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068960"/>
            <a:ext cx="2713908" cy="18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512168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 – OPERATOR </a:t>
            </a:r>
            <a:b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POJAZDÓW I MASZYN ROLNICZYCH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5603" y="2636912"/>
            <a:ext cx="6732661" cy="367240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MOŻLIWOŚCI ZATRUDNIENIA</a:t>
            </a:r>
          </a:p>
          <a:p>
            <a:r>
              <a:rPr lang="pl-PL" sz="2600" dirty="0"/>
              <a:t>przedsiębiorstwa technicznej obsługi rolnictwa, </a:t>
            </a:r>
          </a:p>
          <a:p>
            <a:r>
              <a:rPr lang="pl-PL" sz="2600" dirty="0"/>
              <a:t>własna firma świadcząca usługi mechanizacyjne </a:t>
            </a:r>
            <a:br>
              <a:rPr lang="pl-PL" sz="2600" dirty="0"/>
            </a:br>
            <a:r>
              <a:rPr lang="pl-PL" sz="2600" dirty="0"/>
              <a:t>i naprawcze sprzętu rolniczego,</a:t>
            </a:r>
          </a:p>
          <a:p>
            <a:r>
              <a:rPr lang="pl-PL" sz="2600" dirty="0"/>
              <a:t>własne gospodarstwo rolne.</a:t>
            </a: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278" y="4869160"/>
            <a:ext cx="315118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5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584176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PRACOWNIK POMOCNICZY OBSŁUGI HOTELOWEJ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5603" y="2636912"/>
            <a:ext cx="6084589" cy="2988332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ZADANIA ZAWODOWE</a:t>
            </a:r>
          </a:p>
          <a:p>
            <a:r>
              <a:rPr lang="pl-PL" sz="2800" dirty="0"/>
              <a:t>prace porządkowe na terenie hotelu,  </a:t>
            </a:r>
          </a:p>
          <a:p>
            <a:r>
              <a:rPr lang="pl-PL" sz="2800" dirty="0"/>
              <a:t>prace w części gastronomicznej obiektu,</a:t>
            </a:r>
          </a:p>
          <a:p>
            <a:r>
              <a:rPr lang="pl-PL" sz="2800" dirty="0"/>
              <a:t>prace związane z utrzymaniem terenów zieleni i urządzeń rekreacyjnych znajdujących się w otoczeniu obiektu.</a:t>
            </a: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Domowy\Desktop\zdjj\DSC00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27" y="3120367"/>
            <a:ext cx="2102103" cy="26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1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512168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PRACOWNIK POMOCNICZY OBSŁUGI HOTELOWEJ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5603" y="2780928"/>
            <a:ext cx="6444629" cy="262829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MOŻLIWOŚCI ZATRUDNIENIA</a:t>
            </a:r>
          </a:p>
          <a:p>
            <a:r>
              <a:rPr lang="pl-PL" sz="2800" dirty="0"/>
              <a:t>hotele, </a:t>
            </a:r>
          </a:p>
          <a:p>
            <a:r>
              <a:rPr lang="pl-PL" sz="2800" dirty="0"/>
              <a:t>hostele, </a:t>
            </a:r>
          </a:p>
          <a:p>
            <a:r>
              <a:rPr lang="pl-PL" sz="2800" dirty="0"/>
              <a:t>pensjonaty.</a:t>
            </a: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pl-PL" dirty="0"/>
              <a:t>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dministrator.SBSMEN\Desktop\Zdjęcia\20102011\DSCF5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64088" y="4172363"/>
            <a:ext cx="3298285" cy="2473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419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908720"/>
            <a:ext cx="865512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pl-PL" sz="40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pl-PL" sz="40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pl-PL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pl-PL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GDZIE JESTEŚMY?</a:t>
            </a:r>
            <a:br>
              <a:rPr lang="pl-PL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</a:br>
            <a:r>
              <a:rPr lang="pl-PL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JAK DO NAS DOJECHAĆ?</a:t>
            </a:r>
            <a:br>
              <a:rPr lang="pl-PL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</a:br>
            <a:endParaRPr lang="pl-PL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pl-PL" sz="40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          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" y="188640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8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46" y="1956203"/>
            <a:ext cx="8955041" cy="457805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" y="188640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979712" y="2045948"/>
            <a:ext cx="2164401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Jesteśmy TUTAJ</a:t>
            </a:r>
          </a:p>
        </p:txBody>
      </p:sp>
      <p:sp>
        <p:nvSpPr>
          <p:cNvPr id="9" name="Strzałka zakrzywiona w dół 8"/>
          <p:cNvSpPr/>
          <p:nvPr/>
        </p:nvSpPr>
        <p:spPr>
          <a:xfrm rot="5400000">
            <a:off x="3922917" y="2677460"/>
            <a:ext cx="1018456" cy="576064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796136" y="2132856"/>
            <a:ext cx="3096344" cy="156966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Dojechać można: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samochodem,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autobusem PKS </a:t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pociągiem</a:t>
            </a:r>
          </a:p>
        </p:txBody>
      </p:sp>
    </p:spTree>
    <p:extLst>
      <p:ext uri="{BB962C8B-B14F-4D97-AF65-F5344CB8AC3E}">
        <p14:creationId xmlns:p14="http://schemas.microsoft.com/office/powerpoint/2010/main" val="22308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908720"/>
            <a:ext cx="8655124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pl-PL" sz="40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endParaRPr lang="pl-PL" sz="4000" b="1" dirty="0"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Nasza szkoła kształci młodych ludzi, takich jak 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</a:br>
            <a:r>
              <a:rPr lang="pl-PL" sz="20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TY</a:t>
            </a:r>
            <a:r>
              <a:rPr lang="pl-PL" sz="60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 </a:t>
            </a:r>
            <a:br>
              <a:rPr lang="pl-PL" sz="4400" b="1" dirty="0">
                <a:solidFill>
                  <a:srgbClr val="FFFF00"/>
                </a:solidFill>
                <a:latin typeface="+mj-lt"/>
                <a:cs typeface="Arial" pitchFamily="34" charset="0"/>
              </a:rPr>
            </a:br>
            <a:endParaRPr lang="pl-PL" sz="40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defRPr/>
            </a:pPr>
            <a:r>
              <a:rPr lang="pl-PL" sz="4000" b="1" dirty="0"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          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" y="188640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2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 fontScale="90000"/>
          </a:bodyPr>
          <a:lstStyle/>
          <a:p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3"/>
          </p:nvPr>
        </p:nvSpPr>
        <p:spPr>
          <a:xfrm>
            <a:off x="174812" y="1925086"/>
            <a:ext cx="8717668" cy="40241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NASZA OFERTA EDUKACYJNA  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  ABSOLWENTÓW 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SZKOŁY PODSTAWOWEJ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" y="188640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88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 fontScale="90000"/>
          </a:bodyPr>
          <a:lstStyle/>
          <a:p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3"/>
          </p:nvPr>
        </p:nvSpPr>
        <p:spPr>
          <a:xfrm>
            <a:off x="174812" y="1925086"/>
            <a:ext cx="8717668" cy="402419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DOBRY ZAWÓD  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TAKI  ZAWÓD, 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KTÓRY OTWIERA WIELE DRZWI 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DAJE SATYSFAKCJĘ Z PRACY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" y="188640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44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LICEUM OGÓLNOKSZTAŁCĄCE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6149" y="2564904"/>
            <a:ext cx="4427859" cy="4176464"/>
          </a:xfrm>
          <a:noFill/>
        </p:spPr>
        <p:txBody>
          <a:bodyPr/>
          <a:lstStyle/>
          <a:p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Oddział dla uczniów </a:t>
            </a:r>
            <a:b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specjalnych potrzebach edukacyjnych,  w tym</a:t>
            </a:r>
            <a:b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</a:t>
            </a:r>
            <a:r>
              <a:rPr lang="pl-PL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SPEKTRUM AUTYZMU</a:t>
            </a:r>
            <a:br>
              <a:rPr lang="pl-PL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(jedyna szkoła w regionie!!!)</a:t>
            </a:r>
          </a:p>
          <a:p>
            <a:endParaRPr lang="pl-PL" dirty="0"/>
          </a:p>
        </p:txBody>
      </p:sp>
      <p:sp>
        <p:nvSpPr>
          <p:cNvPr id="7" name="Symbol zastępczy zawartości 2"/>
          <p:cNvSpPr>
            <a:spLocks noGrp="1"/>
          </p:cNvSpPr>
          <p:nvPr>
            <p:ph sz="quarter" idx="14"/>
          </p:nvPr>
        </p:nvSpPr>
        <p:spPr>
          <a:xfrm>
            <a:off x="4644008" y="2564904"/>
            <a:ext cx="4320480" cy="4127972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Odział z rozszerzonym językiem obcym: </a:t>
            </a:r>
            <a:b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język angielski</a:t>
            </a:r>
            <a:b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język niemiecki</a:t>
            </a:r>
            <a:b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język rosyjski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41174"/>
            <a:ext cx="3168352" cy="211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2" y="4653136"/>
            <a:ext cx="3589005" cy="208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1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TECHNIKUM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3068960"/>
            <a:ext cx="5616624" cy="2448272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ogrodnik</a:t>
            </a:r>
            <a:endParaRPr lang="pl-PL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architektury krajobrazu</a:t>
            </a:r>
          </a:p>
          <a:p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informatyk</a:t>
            </a:r>
          </a:p>
          <a:p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technologii drewna</a:t>
            </a:r>
          </a:p>
          <a:p>
            <a:r>
              <a:rPr lang="pl-P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obsługi turystycznej</a:t>
            </a:r>
            <a:r>
              <a:rPr lang="pl-PL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http://zawody.kwalifikacjezawodowe.info/img/exp_wo3/6/48/zawod-Technik-ogrodnik-obrazek_duzy_107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55386"/>
            <a:ext cx="2484276" cy="165618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Znalezione obrazy dla zapytania technik informaty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537" y="3537838"/>
            <a:ext cx="2624928" cy="17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Znalezione obrazy dla zapytania technik technologii drew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88" y="5090937"/>
            <a:ext cx="2653097" cy="176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395536" y="5589240"/>
            <a:ext cx="2952328" cy="12687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nauka zawodu odbywa się </a:t>
            </a:r>
            <a:br>
              <a:rPr lang="pl-PL" dirty="0"/>
            </a:br>
            <a:r>
              <a:rPr lang="pl-PL" dirty="0"/>
              <a:t>w oparciu o </a:t>
            </a:r>
            <a:r>
              <a:rPr lang="pl-PL" dirty="0">
                <a:solidFill>
                  <a:srgbClr val="FFFF00"/>
                </a:solidFill>
              </a:rPr>
              <a:t>bazę kształcenia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praktycznego szkoły</a:t>
            </a:r>
          </a:p>
        </p:txBody>
      </p:sp>
    </p:spTree>
    <p:extLst>
      <p:ext uri="{BB962C8B-B14F-4D97-AF65-F5344CB8AC3E}">
        <p14:creationId xmlns:p14="http://schemas.microsoft.com/office/powerpoint/2010/main" val="6725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BRANŻOWA SZKOŁA I STOPNIA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63588" y="2854610"/>
            <a:ext cx="5904656" cy="2734630"/>
          </a:xfrm>
        </p:spPr>
        <p:txBody>
          <a:bodyPr>
            <a:normAutofit fontScale="70000" lnSpcReduction="2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ogrodnik</a:t>
            </a:r>
            <a:endParaRPr lang="pl-PL" sz="4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4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rolnik</a:t>
            </a:r>
          </a:p>
          <a:p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mechanik-operator pojazdów </a:t>
            </a:r>
            <a:b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maszyn rolniczych</a:t>
            </a:r>
          </a:p>
          <a:p>
            <a:endParaRPr lang="pl-PL" sz="4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586906" y="5413248"/>
            <a:ext cx="2952328" cy="12687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nauka zawodu odbywa się </a:t>
            </a:r>
            <a:br>
              <a:rPr lang="pl-PL" dirty="0"/>
            </a:br>
            <a:r>
              <a:rPr lang="pl-PL" dirty="0"/>
              <a:t>w oparciu o </a:t>
            </a:r>
            <a:r>
              <a:rPr lang="pl-PL" dirty="0">
                <a:solidFill>
                  <a:srgbClr val="FFFF00"/>
                </a:solidFill>
              </a:rPr>
              <a:t>bazę kształcenia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praktycznego szkoły</a:t>
            </a:r>
          </a:p>
        </p:txBody>
      </p:sp>
      <p:pic>
        <p:nvPicPr>
          <p:cNvPr id="15" name="Picture 2" descr="http://static.polskieradio.pl/dad4823d-a80a-4f98-8a73-1352343b5623.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4247" y="5145685"/>
            <a:ext cx="2554680" cy="1402570"/>
          </a:xfrm>
          <a:prstGeom prst="rect">
            <a:avLst/>
          </a:prstGeom>
          <a:noFill/>
        </p:spPr>
      </p:pic>
      <p:sp>
        <p:nvSpPr>
          <p:cNvPr id="10" name="Prostokąt 9"/>
          <p:cNvSpPr/>
          <p:nvPr/>
        </p:nvSpPr>
        <p:spPr>
          <a:xfrm>
            <a:off x="2506439" y="2831271"/>
            <a:ext cx="4392488" cy="12687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dirty="0"/>
              <a:t>rozszerzenie umiejętności: </a:t>
            </a:r>
            <a:br>
              <a:rPr lang="pl-PL" dirty="0"/>
            </a:br>
            <a:r>
              <a:rPr lang="pl-PL" dirty="0">
                <a:solidFill>
                  <a:srgbClr val="FFFF00"/>
                </a:solidFill>
              </a:rPr>
              <a:t>• uprawa roślin zielarskich i przyprawowych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• zakładanie i pielęgnacja terenów zieleni</a:t>
            </a:r>
          </a:p>
        </p:txBody>
      </p:sp>
      <p:pic>
        <p:nvPicPr>
          <p:cNvPr id="11" name="Picture 6" descr="http://www.bellewood-gardens.com/2006/NYBG_Planting%20Perennia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3257" y="4149081"/>
            <a:ext cx="1920212" cy="1440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68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BRANŻOWA SZKOŁA I STOPNIA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63588" y="2854610"/>
            <a:ext cx="5904656" cy="273463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cukiernik</a:t>
            </a:r>
          </a:p>
          <a:p>
            <a:r>
              <a:rPr lang="pl-PL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pracownik obsługi hotelowej</a:t>
            </a:r>
            <a:endParaRPr lang="pl-PL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489462" y="5257977"/>
            <a:ext cx="2952328" cy="12687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nauka zawodu odbywa się </a:t>
            </a:r>
            <a:br>
              <a:rPr lang="pl-PL" dirty="0"/>
            </a:br>
            <a:r>
              <a:rPr lang="pl-PL" dirty="0"/>
              <a:t>w oparciu o </a:t>
            </a:r>
            <a:r>
              <a:rPr lang="pl-PL" dirty="0">
                <a:solidFill>
                  <a:srgbClr val="FFFF00"/>
                </a:solidFill>
              </a:rPr>
              <a:t>bazę kształcenia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praktycznego szkoły</a:t>
            </a:r>
          </a:p>
        </p:txBody>
      </p:sp>
      <p:pic>
        <p:nvPicPr>
          <p:cNvPr id="14" name="Picture 2" descr="C:\Users\Domowy\Desktop\zdjj\DSC037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05" y="3161740"/>
            <a:ext cx="1771214" cy="15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Domowy\Desktop\zdjj\DSC00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132" y="4725144"/>
            <a:ext cx="1562373" cy="195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3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584176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BRANŻOWA SZKOŁA I STOPNIA –</a:t>
            </a:r>
            <a:b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ODDZIAŁY SPECJALNE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63588" y="2854610"/>
            <a:ext cx="6512668" cy="2734630"/>
          </a:xfrm>
        </p:spPr>
        <p:txBody>
          <a:bodyPr>
            <a:normAutofit fontScale="55000" lnSpcReduction="2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ogrodnik</a:t>
            </a:r>
          </a:p>
          <a:p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cukiernik</a:t>
            </a:r>
          </a:p>
          <a:p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mechanik-operator pojazdów </a:t>
            </a:r>
            <a:b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maszyn rolniczych</a:t>
            </a:r>
          </a:p>
          <a:p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pracownik pomocniczy obsługi hotelowej</a:t>
            </a:r>
          </a:p>
          <a:p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pracownik pomocniczy gastronomii</a:t>
            </a:r>
            <a:endParaRPr lang="pl-PL" sz="4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395536" y="5589240"/>
            <a:ext cx="2952328" cy="12687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nauka zawodu odbywa się </a:t>
            </a:r>
            <a:br>
              <a:rPr lang="pl-PL" dirty="0"/>
            </a:br>
            <a:r>
              <a:rPr lang="pl-PL" dirty="0"/>
              <a:t>w oparciu o </a:t>
            </a:r>
            <a:r>
              <a:rPr lang="pl-PL" dirty="0">
                <a:solidFill>
                  <a:srgbClr val="FFFF00"/>
                </a:solidFill>
              </a:rPr>
              <a:t>bazę kształcenia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praktycznego szkoły</a:t>
            </a:r>
          </a:p>
        </p:txBody>
      </p:sp>
      <p:pic>
        <p:nvPicPr>
          <p:cNvPr id="14" name="Picture 2" descr="C:\Users\Domowy\Desktop\zdjj\DSC037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32337"/>
            <a:ext cx="2501067" cy="22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static.polskieradio.pl/dad4823d-a80a-4f98-8a73-1352343b5623.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5258947"/>
            <a:ext cx="2554680" cy="1402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72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584176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SPECJALNA </a:t>
            </a:r>
            <a:b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PRZYSPOSABIAJĄCA DO PRACY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7504" y="2636912"/>
            <a:ext cx="7704856" cy="352839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pl-PL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dla   uczniów z niepełnosprawnością  intelektualną w stopniu umiarkowanym oraz </a:t>
            </a:r>
            <a:b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niepełnosprawnościami sprzężonymi.</a:t>
            </a:r>
          </a:p>
          <a:p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nauka w szkole trwa 3 lata. </a:t>
            </a:r>
          </a:p>
          <a:p>
            <a:r>
              <a:rPr lang="pl-P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klasy liczą od 6 do 8 uczniów</a:t>
            </a:r>
            <a:r>
              <a:rPr lang="pl-PL" sz="2400" dirty="0">
                <a:solidFill>
                  <a:srgbClr val="FFFF00"/>
                </a:solidFill>
              </a:rPr>
              <a:t>.</a:t>
            </a:r>
          </a:p>
          <a:p>
            <a:endParaRPr lang="pl-PL" sz="4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>
          <a:xfrm>
            <a:off x="6463908" y="1536192"/>
            <a:ext cx="1994291" cy="387705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36" y="4430329"/>
            <a:ext cx="2909595" cy="218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301208"/>
            <a:ext cx="1931120" cy="144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5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PROPONUJEMY  PON</a:t>
            </a:r>
            <a:r>
              <a:rPr lang="pl-PL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ADTO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5603" y="2204864"/>
            <a:ext cx="5904656" cy="2734630"/>
          </a:xfrm>
        </p:spPr>
        <p:txBody>
          <a:bodyPr>
            <a:normAutofit fontScale="25000" lnSpcReduction="2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4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lekcje od 8.10 do 15.30.</a:t>
            </a:r>
          </a:p>
          <a:p>
            <a:r>
              <a:rPr lang="pl-PL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możliwość zamieszkania w internacie  </a:t>
            </a:r>
            <a:br>
              <a:rPr lang="pl-PL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całodziennym wyżywieniem.</a:t>
            </a:r>
          </a:p>
          <a:p>
            <a:r>
              <a:rPr lang="pl-PL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stypendium szkolne  za dobre wyniki </a:t>
            </a:r>
            <a:br>
              <a:rPr lang="pl-PL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nauce i nienaganne  zachowanie.</a:t>
            </a:r>
          </a:p>
          <a:p>
            <a:r>
              <a:rPr lang="pl-PL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stypendium sportowe.</a:t>
            </a:r>
          </a:p>
          <a:p>
            <a:r>
              <a:rPr lang="pl-PL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koła zainteresowań.</a:t>
            </a:r>
            <a:br>
              <a:rPr lang="pl-PL" sz="4400" dirty="0">
                <a:solidFill>
                  <a:srgbClr val="FFFF00"/>
                </a:solidFill>
              </a:rPr>
            </a:br>
            <a:endParaRPr lang="pl-PL" sz="4400" dirty="0">
              <a:solidFill>
                <a:srgbClr val="FFFF00"/>
              </a:solidFill>
            </a:endParaRPr>
          </a:p>
          <a:p>
            <a:endParaRPr lang="pl-PL" sz="4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Domowy\Desktop\zdjj\20190221_175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4619718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Domowy\Pictures\SPORT 2019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988840"/>
            <a:ext cx="2064820" cy="309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7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prism isContent="1"/>
      </p:transition>
    </mc:Choice>
    <mc:Fallback xmlns=""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323529" y="1628800"/>
            <a:ext cx="862190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Szkoła to nie tylko lekcje, to również uroczystości, wycieczki, imprezy, zawody sportowe i zajęcia pozalekcyjne.</a:t>
            </a:r>
            <a:b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Oto nasza galeria…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50058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9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132856"/>
            <a:ext cx="6480720" cy="1080120"/>
          </a:xfrm>
        </p:spPr>
        <p:txBody>
          <a:bodyPr>
            <a:noAutofit/>
          </a:bodyPr>
          <a:lstStyle/>
          <a:p>
            <a:pPr eaLnBrk="1" hangingPunct="1"/>
            <a:r>
              <a:rPr lang="pl-PL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Rozpoczęcie Roku Szkolnego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995936" y="1600201"/>
            <a:ext cx="4690864" cy="2764904"/>
          </a:xfrm>
        </p:spPr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9" name="Picture 3" descr="C:\Users\Domowy\Desktop\zdjj\DSC04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6" y="3212976"/>
            <a:ext cx="4173192" cy="234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35" y="4005064"/>
            <a:ext cx="3898713" cy="263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0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6493" y="2013903"/>
            <a:ext cx="4176464" cy="1472952"/>
          </a:xfrm>
        </p:spPr>
        <p:txBody>
          <a:bodyPr>
            <a:noAutofit/>
          </a:bodyPr>
          <a:lstStyle/>
          <a:p>
            <a:r>
              <a:rPr lang="pl-PL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Dzień Edukacji Narodowej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2915816" y="1524000"/>
            <a:ext cx="1142215" cy="147295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2051" name="Picture 3" descr="C:\Users\Domowy\Desktop\Nowy folder\DSC03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5443"/>
            <a:ext cx="4666193" cy="285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omowy\Pictures\D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17" y="2033794"/>
            <a:ext cx="3926962" cy="312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6" y="150855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7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 fontScale="90000"/>
          </a:bodyPr>
          <a:lstStyle/>
          <a:p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br>
              <a:rPr lang="pl-PL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01600" dist="635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</a:b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3"/>
          </p:nvPr>
        </p:nvSpPr>
        <p:spPr>
          <a:xfrm>
            <a:off x="174812" y="1925086"/>
            <a:ext cx="8717668" cy="402419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6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JAKI ZAWÓD WYBRAĆ?</a:t>
            </a:r>
            <a:br>
              <a:rPr lang="pl-PL" sz="6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6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l-P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CHARAKTERYSTYKA WYBRANYCH ZAWODÓW</a:t>
            </a: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18" y="188640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267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280064" y="2016968"/>
            <a:ext cx="4176464" cy="1152128"/>
          </a:xfrm>
        </p:spPr>
        <p:txBody>
          <a:bodyPr>
            <a:normAutofit lnSpcReduction="10000"/>
          </a:bodyPr>
          <a:lstStyle/>
          <a:p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Warsztaty </a:t>
            </a:r>
            <a:b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„Pierwsza pomoc”</a:t>
            </a:r>
          </a:p>
          <a:p>
            <a:endParaRPr lang="pl-PL" sz="3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6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Domowy\Pictures\WARSZTATY PIERWSZA POM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353" y="2996952"/>
            <a:ext cx="512207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2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420888"/>
            <a:ext cx="4248472" cy="1224136"/>
          </a:xfrm>
        </p:spPr>
        <p:txBody>
          <a:bodyPr>
            <a:noAutofit/>
          </a:bodyPr>
          <a:lstStyle/>
          <a:p>
            <a:pPr eaLnBrk="1" hangingPunct="1"/>
            <a:r>
              <a:rPr lang="pl-PL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Efekty warsztatów </a:t>
            </a:r>
            <a:br>
              <a:rPr lang="pl-PL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kulinarnych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 descr="C:\Users\Domowy\Desktop\zdjj\20180202_094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04048" y="252890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zspstaralubianka.pl/images/2014-10-06-5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0" y="3717032"/>
            <a:ext cx="4828028" cy="2715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40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1844824"/>
            <a:ext cx="6264696" cy="936104"/>
          </a:xfrm>
        </p:spPr>
        <p:txBody>
          <a:bodyPr>
            <a:noAutofit/>
          </a:bodyPr>
          <a:lstStyle/>
          <a:p>
            <a:br>
              <a:rPr lang="pl-PL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„Noc zawodowców”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57" y="3573016"/>
            <a:ext cx="3833808" cy="287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3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5975648" y="5373216"/>
            <a:ext cx="31683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„Mikołajki” </a:t>
            </a:r>
            <a:endParaRPr lang="pl-PL" sz="44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Domowy\Pictures\MIKOŁAJKI 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2037393"/>
            <a:ext cx="5969650" cy="376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0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356" y="3798257"/>
            <a:ext cx="4680520" cy="864096"/>
          </a:xfrm>
        </p:spPr>
        <p:txBody>
          <a:bodyPr>
            <a:noAutofit/>
          </a:bodyPr>
          <a:lstStyle/>
          <a:p>
            <a:pPr algn="ctr"/>
            <a:r>
              <a:rPr lang="pl-PL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Szkolne „Jasełka"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1691680" y="5013176"/>
            <a:ext cx="7272808" cy="804862"/>
          </a:xfrm>
        </p:spPr>
        <p:txBody>
          <a:bodyPr/>
          <a:lstStyle/>
          <a:p>
            <a:br>
              <a:rPr lang="pl-PL" dirty="0"/>
            </a:b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4" y="4653136"/>
            <a:ext cx="3640359" cy="204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526" y="1957977"/>
            <a:ext cx="3373012" cy="189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99" y="1838610"/>
            <a:ext cx="2823407" cy="501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0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ekstu 4"/>
          <p:cNvSpPr txBox="1">
            <a:spLocks/>
          </p:cNvSpPr>
          <p:nvPr/>
        </p:nvSpPr>
        <p:spPr>
          <a:xfrm>
            <a:off x="4159015" y="2089973"/>
            <a:ext cx="3888432" cy="108012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Warsztaty „Walentynkowe”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16968"/>
            <a:ext cx="3384376" cy="474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929" y="3404679"/>
            <a:ext cx="1891011" cy="302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1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4"/>
          </p:nvPr>
        </p:nvSpPr>
        <p:spPr>
          <a:xfrm>
            <a:off x="283866" y="2348354"/>
            <a:ext cx="5486400" cy="804862"/>
          </a:xfrm>
        </p:spPr>
        <p:txBody>
          <a:bodyPr>
            <a:noAutofit/>
          </a:bodyPr>
          <a:lstStyle/>
          <a:p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Nasi </a:t>
            </a:r>
            <a:b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Mistrzowie!</a:t>
            </a:r>
          </a:p>
        </p:txBody>
      </p:sp>
      <p:pic>
        <p:nvPicPr>
          <p:cNvPr id="9218" name="Picture 2" descr="C:\Users\Domowy\Pictures\SPORT 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266" y="2060847"/>
            <a:ext cx="3122214" cy="46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omowy\Pictures\SPORT 2019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11" y="2996952"/>
            <a:ext cx="2477168" cy="37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4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132856"/>
            <a:ext cx="6480720" cy="1080120"/>
          </a:xfrm>
        </p:spPr>
        <p:txBody>
          <a:bodyPr>
            <a:noAutofit/>
          </a:bodyPr>
          <a:lstStyle/>
          <a:p>
            <a:pPr eaLnBrk="1" hangingPunct="1"/>
            <a:r>
              <a:rPr lang="pl-PL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Pokoje w internacie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Domowy\Desktop\zdjj\20190221_175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22495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omowy\Desktop\zdjj\20190221_2021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9783"/>
            <a:ext cx="3687233" cy="2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0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Domowy\Desktop\Nowy folder\DSC03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2078737"/>
            <a:ext cx="4157407" cy="2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214691" y="2232467"/>
            <a:ext cx="37444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Zakończenie </a:t>
            </a:r>
            <a:b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Roku Szkolnego…</a:t>
            </a:r>
          </a:p>
        </p:txBody>
      </p:sp>
      <p:sp>
        <p:nvSpPr>
          <p:cNvPr id="4" name="Prostokąt 3"/>
          <p:cNvSpPr/>
          <p:nvPr/>
        </p:nvSpPr>
        <p:spPr>
          <a:xfrm>
            <a:off x="395536" y="4509120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i Pożegnanie  </a:t>
            </a:r>
            <a:b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absolwentów</a:t>
            </a:r>
          </a:p>
        </p:txBody>
      </p:sp>
      <p:pic>
        <p:nvPicPr>
          <p:cNvPr id="10" name="Symbol zastępczy zawartości 2" descr="poż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535965"/>
            <a:ext cx="4301423" cy="32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23528" y="2204864"/>
            <a:ext cx="8621903" cy="424847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txBody>
          <a:bodyPr vert="horz" lIns="0" tIns="45720" rIns="0" bIns="45720" rtlCol="0">
            <a:normAutofit fontScale="925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4000" b="1">
                <a:solidFill>
                  <a:srgbClr val="FFFF00"/>
                </a:solidFill>
                <a:latin typeface="Arial" charset="0"/>
              </a:rPr>
              <a:t>ul. Kościuszkowców 2a</a:t>
            </a:r>
          </a:p>
          <a:p>
            <a:r>
              <a:rPr lang="pl-PL" sz="4000" b="1">
                <a:solidFill>
                  <a:srgbClr val="FFFF00"/>
                </a:solidFill>
                <a:latin typeface="Arial" charset="0"/>
              </a:rPr>
              <a:t>64-932 Stara Łubianka</a:t>
            </a:r>
          </a:p>
          <a:p>
            <a:r>
              <a:rPr lang="pl-PL" sz="4000" b="1">
                <a:solidFill>
                  <a:srgbClr val="FFFF00"/>
                </a:solidFill>
                <a:latin typeface="Arial" charset="0"/>
              </a:rPr>
              <a:t>tel/fax 67 216 01 14</a:t>
            </a:r>
          </a:p>
          <a:p>
            <a:r>
              <a:rPr lang="pl-PL" sz="4000" b="1">
                <a:solidFill>
                  <a:srgbClr val="FFFF00"/>
                </a:solidFill>
                <a:latin typeface="Arial" charset="0"/>
              </a:rPr>
              <a:t>m.facebook.com/zspstaralubianka/</a:t>
            </a:r>
          </a:p>
          <a:p>
            <a:r>
              <a:rPr lang="pl-PL" sz="4000" b="1">
                <a:solidFill>
                  <a:srgbClr val="FFFF00"/>
                </a:solidFill>
                <a:latin typeface="Arial" charset="0"/>
              </a:rPr>
              <a:t>internet: </a:t>
            </a:r>
            <a:r>
              <a:rPr lang="pl-PL" sz="4000" b="1">
                <a:solidFill>
                  <a:srgbClr val="FFFF00"/>
                </a:solidFill>
                <a:latin typeface="Arial" charset="0"/>
                <a:hlinkClick r:id="rId3"/>
              </a:rPr>
              <a:t>www.zspstaralubianka.pl</a:t>
            </a:r>
            <a:endParaRPr lang="pl-PL" sz="4000" b="1">
              <a:solidFill>
                <a:srgbClr val="FFFF00"/>
              </a:solidFill>
              <a:latin typeface="Arial" charset="0"/>
            </a:endParaRPr>
          </a:p>
          <a:p>
            <a:r>
              <a:rPr lang="pl-PL" sz="4000" b="1">
                <a:solidFill>
                  <a:srgbClr val="FFFF00"/>
                </a:solidFill>
                <a:latin typeface="Arial" charset="0"/>
              </a:rPr>
              <a:t>e-mail: zspstaralubianka@op.pl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3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prism isContent="1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OGRODNIK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5603" y="2564904"/>
            <a:ext cx="5616624" cy="3024336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ZADANIA ZAWODOWE</a:t>
            </a:r>
          </a:p>
          <a:p>
            <a:r>
              <a:rPr lang="pl-PL" sz="2800" dirty="0"/>
              <a:t>planowanie, zakładanie i pielęgnacja upraw ogrodniczych,</a:t>
            </a:r>
          </a:p>
          <a:p>
            <a:r>
              <a:rPr lang="pl-PL" sz="2800" dirty="0"/>
              <a:t>kierowanie pracami związanymi </a:t>
            </a:r>
            <a:br>
              <a:rPr lang="pl-PL" sz="2800" dirty="0"/>
            </a:br>
            <a:r>
              <a:rPr lang="pl-PL" sz="2800" dirty="0"/>
              <a:t>z uprawą i produkcją roślin ogrodniczych,</a:t>
            </a: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94427"/>
            <a:ext cx="3181656" cy="238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126" y="1948168"/>
            <a:ext cx="2934124" cy="220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1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132856"/>
            <a:ext cx="6480720" cy="1080120"/>
          </a:xfrm>
        </p:spPr>
        <p:txBody>
          <a:bodyPr>
            <a:noAutofit/>
          </a:bodyPr>
          <a:lstStyle/>
          <a:p>
            <a:pPr eaLnBrk="1" hangingPunct="1"/>
            <a:endParaRPr lang="pl-PL" b="1" cap="none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69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85800" y="2708920"/>
            <a:ext cx="7772400" cy="182879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pl-PL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Dziękujemy,</a:t>
            </a:r>
            <a:br>
              <a:rPr lang="pl-PL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zobaczenia … </a:t>
            </a:r>
            <a:r>
              <a:rPr lang="pl-PL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pl-PL" sz="6000" dirty="0">
              <a:solidFill>
                <a:srgbClr val="FFFF00"/>
              </a:solidFill>
            </a:endParaRPr>
          </a:p>
          <a:p>
            <a:endParaRPr lang="pl-PL" sz="6000" dirty="0"/>
          </a:p>
        </p:txBody>
      </p:sp>
    </p:spTree>
    <p:extLst>
      <p:ext uri="{BB962C8B-B14F-4D97-AF65-F5344CB8AC3E}">
        <p14:creationId xmlns:p14="http://schemas.microsoft.com/office/powerpoint/2010/main" val="235832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296144"/>
          </a:xfrm>
        </p:spPr>
        <p:txBody>
          <a:bodyPr>
            <a:normAutofit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OGRODNIK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16893" y="2492896"/>
            <a:ext cx="6226669" cy="2924336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MOŻLIWOŚCI ZATRUDNIENIA</a:t>
            </a:r>
          </a:p>
          <a:p>
            <a:r>
              <a:rPr lang="pl-PL" sz="2800" dirty="0"/>
              <a:t>ogrodnicze przedsiębiorstwa produkcyjne </a:t>
            </a:r>
            <a:br>
              <a:rPr lang="pl-PL" sz="2800" dirty="0"/>
            </a:br>
            <a:r>
              <a:rPr lang="pl-PL" sz="2800" dirty="0"/>
              <a:t>i usługowe zajmujące się uprawą roślin ogrodniczych oraz zakładaniem i pielęgnacją terenów zieleni,</a:t>
            </a:r>
          </a:p>
          <a:p>
            <a:r>
              <a:rPr lang="pl-PL" sz="2800" dirty="0"/>
              <a:t>prowadzenie  własnej firmy.</a:t>
            </a:r>
          </a:p>
          <a:p>
            <a:endParaRPr lang="pl-PL" sz="2800" dirty="0"/>
          </a:p>
          <a:p>
            <a:endParaRPr lang="pl-PL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03553"/>
            <a:ext cx="3674086" cy="20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C:\Users\Domowy\Desktop\ZDJ ULOTKI\DSC0176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90" y="2060848"/>
            <a:ext cx="2543175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99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8568952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ARCHITEKTURY KRAJOBRAZU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45468" y="2204864"/>
            <a:ext cx="6156598" cy="3528392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endParaRPr lang="pl-PL" sz="2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ZADANIA ZAWODOWE</a:t>
            </a:r>
          </a:p>
          <a:p>
            <a:r>
              <a:rPr lang="pl-PL" sz="2800" dirty="0"/>
              <a:t>Projektowanie, urządzanie i pielęgnowanie terenów zieleni np. parków, ogrodów, </a:t>
            </a:r>
          </a:p>
          <a:p>
            <a:r>
              <a:rPr lang="pl-PL" sz="2800" dirty="0"/>
              <a:t>produkowanie materiału szkółkarskiego </a:t>
            </a:r>
            <a:br>
              <a:rPr lang="pl-PL" sz="2800" dirty="0"/>
            </a:br>
            <a:r>
              <a:rPr lang="pl-PL" sz="2800" dirty="0"/>
              <a:t>dla potrzeb terenów zieleni,</a:t>
            </a:r>
          </a:p>
          <a:p>
            <a:r>
              <a:rPr lang="pl-PL" sz="2800" dirty="0"/>
              <a:t>kierowanie pracami związanymi </a:t>
            </a:r>
            <a:br>
              <a:rPr lang="pl-PL" sz="2800" dirty="0"/>
            </a:br>
            <a:r>
              <a:rPr lang="pl-PL" sz="2800" dirty="0"/>
              <a:t>z urządzaniem i pielęgnacją terenów zieleni. </a:t>
            </a: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bellewood-gardens.com/2006/NYBG_Planting%20Perennia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571990"/>
            <a:ext cx="2497644" cy="1873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1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8496944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 ARCHITEKTURY KRAJOBRAZU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02606" y="2420888"/>
            <a:ext cx="6226669" cy="3140360"/>
          </a:xfrm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MOŻLIWOŚCI ZATRUDNIENIA</a:t>
            </a:r>
          </a:p>
          <a:p>
            <a:r>
              <a:rPr lang="pl-PL" sz="2800" dirty="0"/>
              <a:t>przedsiębiorstwa, pod nadzorem których </a:t>
            </a:r>
            <a:br>
              <a:rPr lang="pl-PL" sz="2800" dirty="0"/>
            </a:br>
            <a:r>
              <a:rPr lang="pl-PL" sz="2800" dirty="0"/>
              <a:t>znajdują się tereny zieleni (ogrody, parki),</a:t>
            </a:r>
          </a:p>
          <a:p>
            <a:r>
              <a:rPr lang="pl-PL" sz="2800" dirty="0"/>
              <a:t>biura i instytucje zajmujących się projektowaniem i zagospodarowaniem </a:t>
            </a:r>
            <a:br>
              <a:rPr lang="pl-PL" sz="2800" dirty="0"/>
            </a:br>
            <a:r>
              <a:rPr lang="pl-PL" sz="2800" dirty="0"/>
              <a:t>terenów zieleni</a:t>
            </a:r>
          </a:p>
          <a:p>
            <a:r>
              <a:rPr lang="pl-PL" sz="2800" dirty="0"/>
              <a:t>prowadzenie  własnej firmy.</a:t>
            </a:r>
          </a:p>
          <a:p>
            <a:pPr marL="68580" indent="0">
              <a:buNone/>
            </a:pPr>
            <a:endParaRPr lang="pl-PL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463" y="4221088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8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OGRODNIK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23528" y="2132856"/>
            <a:ext cx="5616624" cy="3420380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ZADANIA ZAWODOWE</a:t>
            </a:r>
          </a:p>
          <a:p>
            <a:r>
              <a:rPr lang="pl-PL" sz="2800" dirty="0"/>
              <a:t>zakładanie i pielęgnacja upraw ogrodniczych, (sadowniczych, warzywnych, roślin ozdobnych,</a:t>
            </a:r>
            <a:br>
              <a:rPr lang="pl-PL" sz="2800" dirty="0"/>
            </a:br>
            <a:r>
              <a:rPr lang="pl-PL" sz="2800" dirty="0"/>
              <a:t>grzybów jadalnych),</a:t>
            </a:r>
          </a:p>
          <a:p>
            <a:r>
              <a:rPr lang="pl-PL" sz="2800" dirty="0"/>
              <a:t>urządzanie i pielęgnowanie terenów zieleni.</a:t>
            </a: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Domowy\Desktop\zdjj\DSC037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2" y="2060848"/>
            <a:ext cx="3453815" cy="230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772400" cy="1008112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OGRODNIK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2204864"/>
            <a:ext cx="6624736" cy="3212368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pl-PL" sz="2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MOŻLIWOŚCI ZATRUDNIENIA</a:t>
            </a:r>
          </a:p>
          <a:p>
            <a:r>
              <a:rPr lang="pl-PL" sz="2800" dirty="0"/>
              <a:t>ogrodnicze przedsiębiorstwa produkcyjne </a:t>
            </a:r>
            <a:br>
              <a:rPr lang="pl-PL" sz="2800" dirty="0"/>
            </a:br>
            <a:r>
              <a:rPr lang="pl-PL" sz="2800" dirty="0"/>
              <a:t>i usługowe zajmujące się uprawą roślin ogrodniczych oraz zakładaniem </a:t>
            </a:r>
            <a:br>
              <a:rPr lang="pl-PL" sz="2800" dirty="0"/>
            </a:br>
            <a:r>
              <a:rPr lang="pl-PL" sz="2800" dirty="0"/>
              <a:t>i pielęgnacją terenów zieleni.</a:t>
            </a:r>
            <a:endParaRPr lang="pl-PL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" indent="0">
              <a:buNone/>
            </a:pPr>
            <a:endParaRPr lang="pl-PL" sz="2800" dirty="0"/>
          </a:p>
          <a:p>
            <a:endParaRPr lang="pl-PL" sz="2800" dirty="0"/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03" y="116632"/>
            <a:ext cx="8746862" cy="173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21" y="4421524"/>
            <a:ext cx="3970387" cy="223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51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TM01859862[[fn=Wielkomiejski popularny]]</Template>
  <TotalTime>3015</TotalTime>
  <Words>836</Words>
  <Application>Microsoft Office PowerPoint</Application>
  <PresentationFormat>Pokaz na ekranie (4:3)</PresentationFormat>
  <Paragraphs>220</Paragraphs>
  <Slides>40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5" baseType="lpstr">
      <vt:lpstr>Arial</vt:lpstr>
      <vt:lpstr>Calibri</vt:lpstr>
      <vt:lpstr>Gill Sans MT</vt:lpstr>
      <vt:lpstr>Wingdings 3</vt:lpstr>
      <vt:lpstr>Urban Pop</vt:lpstr>
      <vt:lpstr>   </vt:lpstr>
      <vt:lpstr>   </vt:lpstr>
      <vt:lpstr>   </vt:lpstr>
      <vt:lpstr>  TECHNIK OGRODNIK</vt:lpstr>
      <vt:lpstr> TECHNIK OGRODNIK</vt:lpstr>
      <vt:lpstr>  TECHNIK ARCHITEKTURY KRAJOBRAZU</vt:lpstr>
      <vt:lpstr>  TECHNIK ARCHITEKTURY KRAJOBRAZU</vt:lpstr>
      <vt:lpstr> OGRODNIK</vt:lpstr>
      <vt:lpstr>  OGRODNIK</vt:lpstr>
      <vt:lpstr> CUKIERNIK</vt:lpstr>
      <vt:lpstr> CUKIERNIK</vt:lpstr>
      <vt:lpstr> MECHANIK – OPERATOR  POJAZDÓW I MASZYN ROLNICZYCH</vt:lpstr>
      <vt:lpstr> MECHANIK – OPERATOR  POJAZDÓW I MASZYN ROLNICZYCH</vt:lpstr>
      <vt:lpstr> PRACOWNIK POMOCNICZY OBSŁUGI HOTELOWEJ</vt:lpstr>
      <vt:lpstr> PRACOWNIK POMOCNICZY OBSŁUGI HOTELOWEJ</vt:lpstr>
      <vt:lpstr>Prezentacja programu PowerPoint</vt:lpstr>
      <vt:lpstr>Prezentacja programu PowerPoint</vt:lpstr>
      <vt:lpstr>Prezentacja programu PowerPoint</vt:lpstr>
      <vt:lpstr>   </vt:lpstr>
      <vt:lpstr>      LICEUM OGÓLNOKSZTAŁCĄCE</vt:lpstr>
      <vt:lpstr>   TECHNIKUM</vt:lpstr>
      <vt:lpstr>   BRANŻOWA SZKOŁA I STOPNIA</vt:lpstr>
      <vt:lpstr>   BRANŻOWA SZKOŁA I STOPNIA</vt:lpstr>
      <vt:lpstr> BRANŻOWA SZKOŁA I STOPNIA – ODDZIAŁY SPECJALNE</vt:lpstr>
      <vt:lpstr> SZKOŁA SPECJALNA  PRZYSPOSABIAJĄCA DO PRACY</vt:lpstr>
      <vt:lpstr> PROPONUJEMY  PONADTO…</vt:lpstr>
      <vt:lpstr>Prezentacja programu PowerPoint</vt:lpstr>
      <vt:lpstr>Rozpoczęcie Roku Szkolnego</vt:lpstr>
      <vt:lpstr>Dzień Edukacji Narodowej</vt:lpstr>
      <vt:lpstr>Prezentacja programu PowerPoint</vt:lpstr>
      <vt:lpstr>Efekty warsztatów  kulinarnych</vt:lpstr>
      <vt:lpstr>  „Noc zawodowców”</vt:lpstr>
      <vt:lpstr>Prezentacja programu PowerPoint</vt:lpstr>
      <vt:lpstr>Szkolne „Jasełka" </vt:lpstr>
      <vt:lpstr>Prezentacja programu PowerPoint</vt:lpstr>
      <vt:lpstr>Prezentacja programu PowerPoint</vt:lpstr>
      <vt:lpstr>Pokoje w internacie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Pilc</dc:creator>
  <cp:lastModifiedBy>Katarzyna Sztafel</cp:lastModifiedBy>
  <cp:revision>350</cp:revision>
  <dcterms:created xsi:type="dcterms:W3CDTF">2011-03-15T18:31:21Z</dcterms:created>
  <dcterms:modified xsi:type="dcterms:W3CDTF">2021-04-15T09:01:59Z</dcterms:modified>
</cp:coreProperties>
</file>